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2" r:id="rId7"/>
    <p:sldId id="265" r:id="rId8"/>
    <p:sldId id="263" r:id="rId9"/>
    <p:sldId id="266" r:id="rId10"/>
    <p:sldId id="258" r:id="rId11"/>
    <p:sldId id="259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letters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B072B-7786-7AA0-1E98-85E046FE5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5" name="Content Placeholder 4" descr="A graph of letters and numbers&#10;&#10;Description automatically generated">
            <a:extLst>
              <a:ext uri="{FF2B5EF4-FFF2-40B4-BE49-F238E27FC236}">
                <a16:creationId xmlns:a16="http://schemas.microsoft.com/office/drawing/2014/main" id="{507C0716-D674-4443-A08D-0278417D6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5"/>
          <a:stretch/>
        </p:blipFill>
        <p:spPr>
          <a:xfrm>
            <a:off x="2676708" y="1690688"/>
            <a:ext cx="683858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</Words>
  <Application>Microsoft Office PowerPoint</Application>
  <PresentationFormat>Widescreen</PresentationFormat>
  <Paragraphs>20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Method 2:</vt:lpstr>
      <vt:lpstr>Words Generator Machine 2</vt:lpstr>
      <vt:lpstr>Method 3:</vt:lpstr>
      <vt:lpstr>Words Generator Machine 3</vt:lpstr>
      <vt:lpstr>Predict letters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17</cp:revision>
  <dcterms:created xsi:type="dcterms:W3CDTF">2023-12-27T22:51:40Z</dcterms:created>
  <dcterms:modified xsi:type="dcterms:W3CDTF">2023-12-29T15:05:29Z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